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61" r:id="rId3"/>
    <p:sldId id="262" r:id="rId4"/>
    <p:sldId id="257" r:id="rId5"/>
    <p:sldId id="258" r:id="rId6"/>
    <p:sldId id="271" r:id="rId7"/>
    <p:sldId id="272" r:id="rId8"/>
    <p:sldId id="273" r:id="rId9"/>
    <p:sldId id="267" r:id="rId10"/>
    <p:sldId id="274" r:id="rId11"/>
    <p:sldId id="260" r:id="rId12"/>
    <p:sldId id="263" r:id="rId13"/>
    <p:sldId id="264" r:id="rId14"/>
    <p:sldId id="265" r:id="rId15"/>
    <p:sldId id="266" r:id="rId16"/>
    <p:sldId id="268" r:id="rId17"/>
    <p:sldId id="269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6073F-5696-1144-A473-2D7BE8587230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23BDB449-46DD-7D49-8553-58DB20739BD5}">
      <dgm:prSet phldrT="[Text]" phldr="1"/>
      <dgm:spPr/>
      <dgm:t>
        <a:bodyPr/>
        <a:lstStyle/>
        <a:p>
          <a:endParaRPr lang="en-US" dirty="0"/>
        </a:p>
      </dgm:t>
    </dgm:pt>
    <dgm:pt modelId="{7244E0F1-6E4D-2148-9796-E3F1C5FBDBDB}" type="parTrans" cxnId="{CD4503A3-CD20-1143-A11B-8CCEB12E145E}">
      <dgm:prSet/>
      <dgm:spPr/>
      <dgm:t>
        <a:bodyPr/>
        <a:lstStyle/>
        <a:p>
          <a:endParaRPr lang="en-US"/>
        </a:p>
      </dgm:t>
    </dgm:pt>
    <dgm:pt modelId="{15D573CB-80A1-4642-B85D-63B7DB86468E}" type="sibTrans" cxnId="{CD4503A3-CD20-1143-A11B-8CCEB12E145E}">
      <dgm:prSet/>
      <dgm:spPr/>
      <dgm:t>
        <a:bodyPr/>
        <a:lstStyle/>
        <a:p>
          <a:endParaRPr lang="en-US"/>
        </a:p>
      </dgm:t>
    </dgm:pt>
    <dgm:pt modelId="{BA96CB9F-9CD0-5744-AF06-B109DB2B4FA8}">
      <dgm:prSet phldrT="[Text]" phldr="1"/>
      <dgm:spPr/>
      <dgm:t>
        <a:bodyPr/>
        <a:lstStyle/>
        <a:p>
          <a:endParaRPr lang="en-US" dirty="0"/>
        </a:p>
      </dgm:t>
    </dgm:pt>
    <dgm:pt modelId="{CC85EDC2-BC81-E044-8A8F-BA1A1E47CAA0}" type="parTrans" cxnId="{1FE3AFFC-FF44-E84C-B8F3-1B3385435C03}">
      <dgm:prSet/>
      <dgm:spPr/>
      <dgm:t>
        <a:bodyPr/>
        <a:lstStyle/>
        <a:p>
          <a:endParaRPr lang="en-US"/>
        </a:p>
      </dgm:t>
    </dgm:pt>
    <dgm:pt modelId="{4388885F-D156-1B4B-92B2-C385E6B7D168}" type="sibTrans" cxnId="{1FE3AFFC-FF44-E84C-B8F3-1B3385435C03}">
      <dgm:prSet/>
      <dgm:spPr/>
      <dgm:t>
        <a:bodyPr/>
        <a:lstStyle/>
        <a:p>
          <a:endParaRPr lang="en-US"/>
        </a:p>
      </dgm:t>
    </dgm:pt>
    <dgm:pt modelId="{4B5A9270-6ED3-0E42-AFE1-570407CB8D3A}">
      <dgm:prSet phldrT="[Text]" phldr="1"/>
      <dgm:spPr/>
      <dgm:t>
        <a:bodyPr/>
        <a:lstStyle/>
        <a:p>
          <a:endParaRPr lang="en-US"/>
        </a:p>
      </dgm:t>
    </dgm:pt>
    <dgm:pt modelId="{DBAB3725-6006-9E46-921F-1F04ECBD0C86}" type="parTrans" cxnId="{1BEE8711-35E1-304A-A3DF-EABC5BCFED0F}">
      <dgm:prSet/>
      <dgm:spPr/>
      <dgm:t>
        <a:bodyPr/>
        <a:lstStyle/>
        <a:p>
          <a:endParaRPr lang="en-US"/>
        </a:p>
      </dgm:t>
    </dgm:pt>
    <dgm:pt modelId="{B01DF089-0371-5542-A80C-C3DE7CBF22F8}" type="sibTrans" cxnId="{1BEE8711-35E1-304A-A3DF-EABC5BCFED0F}">
      <dgm:prSet/>
      <dgm:spPr/>
      <dgm:t>
        <a:bodyPr/>
        <a:lstStyle/>
        <a:p>
          <a:endParaRPr lang="en-US"/>
        </a:p>
      </dgm:t>
    </dgm:pt>
    <dgm:pt modelId="{BC6572C3-9D26-7842-92CD-91C7543F68E7}" type="pres">
      <dgm:prSet presAssocID="{CB36073F-5696-1144-A473-2D7BE8587230}" presName="Name0" presStyleCnt="0">
        <dgm:presLayoutVars>
          <dgm:dir/>
          <dgm:animLvl val="lvl"/>
          <dgm:resizeHandles val="exact"/>
        </dgm:presLayoutVars>
      </dgm:prSet>
      <dgm:spPr/>
    </dgm:pt>
    <dgm:pt modelId="{45506834-BEC6-1148-85FC-580E2A9A8B4E}" type="pres">
      <dgm:prSet presAssocID="{CB36073F-5696-1144-A473-2D7BE8587230}" presName="dummy" presStyleCnt="0"/>
      <dgm:spPr/>
    </dgm:pt>
    <dgm:pt modelId="{62054AD2-D10F-244B-9F31-4B6AFDA0281B}" type="pres">
      <dgm:prSet presAssocID="{CB36073F-5696-1144-A473-2D7BE8587230}" presName="linH" presStyleCnt="0"/>
      <dgm:spPr/>
    </dgm:pt>
    <dgm:pt modelId="{32F71E7B-5E9E-3642-A791-A48D9D69F5BA}" type="pres">
      <dgm:prSet presAssocID="{CB36073F-5696-1144-A473-2D7BE8587230}" presName="padding1" presStyleCnt="0"/>
      <dgm:spPr/>
    </dgm:pt>
    <dgm:pt modelId="{7C067060-923E-4E49-99C4-2A45CF96DF35}" type="pres">
      <dgm:prSet presAssocID="{23BDB449-46DD-7D49-8553-58DB20739BD5}" presName="linV" presStyleCnt="0"/>
      <dgm:spPr/>
    </dgm:pt>
    <dgm:pt modelId="{90C3FF95-2A06-6A4E-A1A4-837ED4BD9EE6}" type="pres">
      <dgm:prSet presAssocID="{23BDB449-46DD-7D49-8553-58DB20739BD5}" presName="spVertical1" presStyleCnt="0"/>
      <dgm:spPr/>
    </dgm:pt>
    <dgm:pt modelId="{03041D12-888A-C441-82FD-E085AD9122F9}" type="pres">
      <dgm:prSet presAssocID="{23BDB449-46DD-7D49-8553-58DB20739BD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1292B5-1600-C24F-A981-AFF7460B2B3A}" type="pres">
      <dgm:prSet presAssocID="{23BDB449-46DD-7D49-8553-58DB20739BD5}" presName="spVertical2" presStyleCnt="0"/>
      <dgm:spPr/>
    </dgm:pt>
    <dgm:pt modelId="{7F189075-28D7-6046-8470-3CD738B9CA41}" type="pres">
      <dgm:prSet presAssocID="{23BDB449-46DD-7D49-8553-58DB20739BD5}" presName="spVertical3" presStyleCnt="0"/>
      <dgm:spPr/>
    </dgm:pt>
    <dgm:pt modelId="{E1982AD2-FDEC-3345-9E04-8F90CD300E9C}" type="pres">
      <dgm:prSet presAssocID="{15D573CB-80A1-4642-B85D-63B7DB86468E}" presName="space" presStyleCnt="0"/>
      <dgm:spPr/>
    </dgm:pt>
    <dgm:pt modelId="{9D2BC89E-C580-8249-AFC5-1C3487FF9869}" type="pres">
      <dgm:prSet presAssocID="{BA96CB9F-9CD0-5744-AF06-B109DB2B4FA8}" presName="linV" presStyleCnt="0"/>
      <dgm:spPr/>
    </dgm:pt>
    <dgm:pt modelId="{A9E3ADBB-F9DF-0245-8216-918C70932D45}" type="pres">
      <dgm:prSet presAssocID="{BA96CB9F-9CD0-5744-AF06-B109DB2B4FA8}" presName="spVertical1" presStyleCnt="0"/>
      <dgm:spPr/>
    </dgm:pt>
    <dgm:pt modelId="{7FE708CC-4A2C-8143-BA77-A0954A08B89D}" type="pres">
      <dgm:prSet presAssocID="{BA96CB9F-9CD0-5744-AF06-B109DB2B4FA8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05BC676-0531-3F47-92CE-11BE7F16C136}" type="pres">
      <dgm:prSet presAssocID="{BA96CB9F-9CD0-5744-AF06-B109DB2B4FA8}" presName="spVertical2" presStyleCnt="0"/>
      <dgm:spPr/>
    </dgm:pt>
    <dgm:pt modelId="{F3F7B18E-758C-9E45-AD0F-8E190105655C}" type="pres">
      <dgm:prSet presAssocID="{BA96CB9F-9CD0-5744-AF06-B109DB2B4FA8}" presName="spVertical3" presStyleCnt="0"/>
      <dgm:spPr/>
    </dgm:pt>
    <dgm:pt modelId="{9BBD0116-EFEB-B44B-AC2C-002A1E3408F2}" type="pres">
      <dgm:prSet presAssocID="{4388885F-D156-1B4B-92B2-C385E6B7D168}" presName="space" presStyleCnt="0"/>
      <dgm:spPr/>
    </dgm:pt>
    <dgm:pt modelId="{9C9951AC-7E5B-BC49-8CF4-66B6E123BEAA}" type="pres">
      <dgm:prSet presAssocID="{4B5A9270-6ED3-0E42-AFE1-570407CB8D3A}" presName="linV" presStyleCnt="0"/>
      <dgm:spPr/>
    </dgm:pt>
    <dgm:pt modelId="{9B92FF71-A44D-7C44-BA7F-2C49C2B1FC27}" type="pres">
      <dgm:prSet presAssocID="{4B5A9270-6ED3-0E42-AFE1-570407CB8D3A}" presName="spVertical1" presStyleCnt="0"/>
      <dgm:spPr/>
    </dgm:pt>
    <dgm:pt modelId="{198D03CE-2115-064A-98FF-97EDA3125103}" type="pres">
      <dgm:prSet presAssocID="{4B5A9270-6ED3-0E42-AFE1-570407CB8D3A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3FFB3AB-199A-A246-8F7F-0B167EE11E17}" type="pres">
      <dgm:prSet presAssocID="{4B5A9270-6ED3-0E42-AFE1-570407CB8D3A}" presName="spVertical2" presStyleCnt="0"/>
      <dgm:spPr/>
    </dgm:pt>
    <dgm:pt modelId="{0BFB389C-819F-ED44-8ACE-29A2AFC0C2E7}" type="pres">
      <dgm:prSet presAssocID="{4B5A9270-6ED3-0E42-AFE1-570407CB8D3A}" presName="spVertical3" presStyleCnt="0"/>
      <dgm:spPr/>
    </dgm:pt>
    <dgm:pt modelId="{58405F33-923C-604D-98EB-C4E5A601A31F}" type="pres">
      <dgm:prSet presAssocID="{CB36073F-5696-1144-A473-2D7BE8587230}" presName="padding2" presStyleCnt="0"/>
      <dgm:spPr/>
    </dgm:pt>
    <dgm:pt modelId="{D6FBBF14-F3FF-AD4E-9979-238EC14AF59A}" type="pres">
      <dgm:prSet presAssocID="{CB36073F-5696-1144-A473-2D7BE8587230}" presName="negArrow" presStyleCnt="0"/>
      <dgm:spPr/>
    </dgm:pt>
    <dgm:pt modelId="{2377F769-0BFC-5C46-ABD2-8D516FA2E9FF}" type="pres">
      <dgm:prSet presAssocID="{CB36073F-5696-1144-A473-2D7BE8587230}" presName="backgroundArrow" presStyleLbl="node1" presStyleIdx="0" presStyleCnt="1" custScaleX="418" custLinFactNeighborX="50000" custLinFactNeighborY="14141"/>
      <dgm:spPr/>
    </dgm:pt>
  </dgm:ptLst>
  <dgm:cxnLst>
    <dgm:cxn modelId="{1FE3AFFC-FF44-E84C-B8F3-1B3385435C03}" srcId="{CB36073F-5696-1144-A473-2D7BE8587230}" destId="{BA96CB9F-9CD0-5744-AF06-B109DB2B4FA8}" srcOrd="1" destOrd="0" parTransId="{CC85EDC2-BC81-E044-8A8F-BA1A1E47CAA0}" sibTransId="{4388885F-D156-1B4B-92B2-C385E6B7D168}"/>
    <dgm:cxn modelId="{1BEE8711-35E1-304A-A3DF-EABC5BCFED0F}" srcId="{CB36073F-5696-1144-A473-2D7BE8587230}" destId="{4B5A9270-6ED3-0E42-AFE1-570407CB8D3A}" srcOrd="2" destOrd="0" parTransId="{DBAB3725-6006-9E46-921F-1F04ECBD0C86}" sibTransId="{B01DF089-0371-5542-A80C-C3DE7CBF22F8}"/>
    <dgm:cxn modelId="{10F6B65B-D526-AC41-A3A2-E619C445E5CB}" type="presOf" srcId="{BA96CB9F-9CD0-5744-AF06-B109DB2B4FA8}" destId="{7FE708CC-4A2C-8143-BA77-A0954A08B89D}" srcOrd="0" destOrd="0" presId="urn:microsoft.com/office/officeart/2005/8/layout/hProcess3"/>
    <dgm:cxn modelId="{D8F2849A-19C2-EC41-A8D4-3F0868FCAA7E}" type="presOf" srcId="{4B5A9270-6ED3-0E42-AFE1-570407CB8D3A}" destId="{198D03CE-2115-064A-98FF-97EDA3125103}" srcOrd="0" destOrd="0" presId="urn:microsoft.com/office/officeart/2005/8/layout/hProcess3"/>
    <dgm:cxn modelId="{03206C3D-6667-1D42-83D7-185827CEEF0A}" type="presOf" srcId="{CB36073F-5696-1144-A473-2D7BE8587230}" destId="{BC6572C3-9D26-7842-92CD-91C7543F68E7}" srcOrd="0" destOrd="0" presId="urn:microsoft.com/office/officeart/2005/8/layout/hProcess3"/>
    <dgm:cxn modelId="{9892849F-5E33-D446-9CC6-F328D97061AF}" type="presOf" srcId="{23BDB449-46DD-7D49-8553-58DB20739BD5}" destId="{03041D12-888A-C441-82FD-E085AD9122F9}" srcOrd="0" destOrd="0" presId="urn:microsoft.com/office/officeart/2005/8/layout/hProcess3"/>
    <dgm:cxn modelId="{CD4503A3-CD20-1143-A11B-8CCEB12E145E}" srcId="{CB36073F-5696-1144-A473-2D7BE8587230}" destId="{23BDB449-46DD-7D49-8553-58DB20739BD5}" srcOrd="0" destOrd="0" parTransId="{7244E0F1-6E4D-2148-9796-E3F1C5FBDBDB}" sibTransId="{15D573CB-80A1-4642-B85D-63B7DB86468E}"/>
    <dgm:cxn modelId="{86704C73-B88E-E64D-9A25-46D168EC139C}" type="presParOf" srcId="{BC6572C3-9D26-7842-92CD-91C7543F68E7}" destId="{45506834-BEC6-1148-85FC-580E2A9A8B4E}" srcOrd="0" destOrd="0" presId="urn:microsoft.com/office/officeart/2005/8/layout/hProcess3"/>
    <dgm:cxn modelId="{B66CD306-3538-AC49-A483-6A71964A593E}" type="presParOf" srcId="{BC6572C3-9D26-7842-92CD-91C7543F68E7}" destId="{62054AD2-D10F-244B-9F31-4B6AFDA0281B}" srcOrd="1" destOrd="0" presId="urn:microsoft.com/office/officeart/2005/8/layout/hProcess3"/>
    <dgm:cxn modelId="{3EE15B60-E039-8246-B051-688A3209B38E}" type="presParOf" srcId="{62054AD2-D10F-244B-9F31-4B6AFDA0281B}" destId="{32F71E7B-5E9E-3642-A791-A48D9D69F5BA}" srcOrd="0" destOrd="0" presId="urn:microsoft.com/office/officeart/2005/8/layout/hProcess3"/>
    <dgm:cxn modelId="{1F4B4659-60AC-B642-A5E6-52FB7E1A6FB0}" type="presParOf" srcId="{62054AD2-D10F-244B-9F31-4B6AFDA0281B}" destId="{7C067060-923E-4E49-99C4-2A45CF96DF35}" srcOrd="1" destOrd="0" presId="urn:microsoft.com/office/officeart/2005/8/layout/hProcess3"/>
    <dgm:cxn modelId="{672AE0D3-F3B2-FD42-923A-C9909507FB0B}" type="presParOf" srcId="{7C067060-923E-4E49-99C4-2A45CF96DF35}" destId="{90C3FF95-2A06-6A4E-A1A4-837ED4BD9EE6}" srcOrd="0" destOrd="0" presId="urn:microsoft.com/office/officeart/2005/8/layout/hProcess3"/>
    <dgm:cxn modelId="{5F068D98-9739-C64A-BDCA-AB5D43B4358A}" type="presParOf" srcId="{7C067060-923E-4E49-99C4-2A45CF96DF35}" destId="{03041D12-888A-C441-82FD-E085AD9122F9}" srcOrd="1" destOrd="0" presId="urn:microsoft.com/office/officeart/2005/8/layout/hProcess3"/>
    <dgm:cxn modelId="{CD471085-A706-4D4B-AF36-748DF85EBDDC}" type="presParOf" srcId="{7C067060-923E-4E49-99C4-2A45CF96DF35}" destId="{411292B5-1600-C24F-A981-AFF7460B2B3A}" srcOrd="2" destOrd="0" presId="urn:microsoft.com/office/officeart/2005/8/layout/hProcess3"/>
    <dgm:cxn modelId="{0964382A-8D3A-3D4C-BB60-1B68D7E890D1}" type="presParOf" srcId="{7C067060-923E-4E49-99C4-2A45CF96DF35}" destId="{7F189075-28D7-6046-8470-3CD738B9CA41}" srcOrd="3" destOrd="0" presId="urn:microsoft.com/office/officeart/2005/8/layout/hProcess3"/>
    <dgm:cxn modelId="{AA2A25F0-7FC3-2C41-BBEE-A688303E742F}" type="presParOf" srcId="{62054AD2-D10F-244B-9F31-4B6AFDA0281B}" destId="{E1982AD2-FDEC-3345-9E04-8F90CD300E9C}" srcOrd="2" destOrd="0" presId="urn:microsoft.com/office/officeart/2005/8/layout/hProcess3"/>
    <dgm:cxn modelId="{765BBD5D-4D27-C74D-A11F-D607DFAB6AFE}" type="presParOf" srcId="{62054AD2-D10F-244B-9F31-4B6AFDA0281B}" destId="{9D2BC89E-C580-8249-AFC5-1C3487FF9869}" srcOrd="3" destOrd="0" presId="urn:microsoft.com/office/officeart/2005/8/layout/hProcess3"/>
    <dgm:cxn modelId="{E7CF0B9E-5FBF-5247-BDA6-A66F7CACC255}" type="presParOf" srcId="{9D2BC89E-C580-8249-AFC5-1C3487FF9869}" destId="{A9E3ADBB-F9DF-0245-8216-918C70932D45}" srcOrd="0" destOrd="0" presId="urn:microsoft.com/office/officeart/2005/8/layout/hProcess3"/>
    <dgm:cxn modelId="{C476BC25-B78A-9C41-93FC-908E7CDF3186}" type="presParOf" srcId="{9D2BC89E-C580-8249-AFC5-1C3487FF9869}" destId="{7FE708CC-4A2C-8143-BA77-A0954A08B89D}" srcOrd="1" destOrd="0" presId="urn:microsoft.com/office/officeart/2005/8/layout/hProcess3"/>
    <dgm:cxn modelId="{99357B6E-9F4B-294A-B23C-44C85B3156F1}" type="presParOf" srcId="{9D2BC89E-C580-8249-AFC5-1C3487FF9869}" destId="{D05BC676-0531-3F47-92CE-11BE7F16C136}" srcOrd="2" destOrd="0" presId="urn:microsoft.com/office/officeart/2005/8/layout/hProcess3"/>
    <dgm:cxn modelId="{787A11BF-C14C-1547-847A-03B05BA4F563}" type="presParOf" srcId="{9D2BC89E-C580-8249-AFC5-1C3487FF9869}" destId="{F3F7B18E-758C-9E45-AD0F-8E190105655C}" srcOrd="3" destOrd="0" presId="urn:microsoft.com/office/officeart/2005/8/layout/hProcess3"/>
    <dgm:cxn modelId="{8A5D0752-4008-4246-9733-C50AF1D207EA}" type="presParOf" srcId="{62054AD2-D10F-244B-9F31-4B6AFDA0281B}" destId="{9BBD0116-EFEB-B44B-AC2C-002A1E3408F2}" srcOrd="4" destOrd="0" presId="urn:microsoft.com/office/officeart/2005/8/layout/hProcess3"/>
    <dgm:cxn modelId="{A2087024-5FB9-1844-8212-50BDD9A08BA0}" type="presParOf" srcId="{62054AD2-D10F-244B-9F31-4B6AFDA0281B}" destId="{9C9951AC-7E5B-BC49-8CF4-66B6E123BEAA}" srcOrd="5" destOrd="0" presId="urn:microsoft.com/office/officeart/2005/8/layout/hProcess3"/>
    <dgm:cxn modelId="{BDED1DD0-7D3D-9044-B5A5-ECD905BB4259}" type="presParOf" srcId="{9C9951AC-7E5B-BC49-8CF4-66B6E123BEAA}" destId="{9B92FF71-A44D-7C44-BA7F-2C49C2B1FC27}" srcOrd="0" destOrd="0" presId="urn:microsoft.com/office/officeart/2005/8/layout/hProcess3"/>
    <dgm:cxn modelId="{0FD99A6A-989A-1F4C-837E-6E18C5C32761}" type="presParOf" srcId="{9C9951AC-7E5B-BC49-8CF4-66B6E123BEAA}" destId="{198D03CE-2115-064A-98FF-97EDA3125103}" srcOrd="1" destOrd="0" presId="urn:microsoft.com/office/officeart/2005/8/layout/hProcess3"/>
    <dgm:cxn modelId="{56A2C845-B594-C14B-8864-F2131585353F}" type="presParOf" srcId="{9C9951AC-7E5B-BC49-8CF4-66B6E123BEAA}" destId="{03FFB3AB-199A-A246-8F7F-0B167EE11E17}" srcOrd="2" destOrd="0" presId="urn:microsoft.com/office/officeart/2005/8/layout/hProcess3"/>
    <dgm:cxn modelId="{7365492A-CDB7-6648-84E2-385590D74138}" type="presParOf" srcId="{9C9951AC-7E5B-BC49-8CF4-66B6E123BEAA}" destId="{0BFB389C-819F-ED44-8ACE-29A2AFC0C2E7}" srcOrd="3" destOrd="0" presId="urn:microsoft.com/office/officeart/2005/8/layout/hProcess3"/>
    <dgm:cxn modelId="{04CFC9BA-FB05-8F4F-B06B-8ED26481A8E1}" type="presParOf" srcId="{62054AD2-D10F-244B-9F31-4B6AFDA0281B}" destId="{58405F33-923C-604D-98EB-C4E5A601A31F}" srcOrd="6" destOrd="0" presId="urn:microsoft.com/office/officeart/2005/8/layout/hProcess3"/>
    <dgm:cxn modelId="{25C2E9BB-2BB7-AA4D-9392-8111BF5FBC45}" type="presParOf" srcId="{62054AD2-D10F-244B-9F31-4B6AFDA0281B}" destId="{D6FBBF14-F3FF-AD4E-9979-238EC14AF59A}" srcOrd="7" destOrd="0" presId="urn:microsoft.com/office/officeart/2005/8/layout/hProcess3"/>
    <dgm:cxn modelId="{1F40F84D-1E4D-524C-8A6E-6052A1F75093}" type="presParOf" srcId="{62054AD2-D10F-244B-9F31-4B6AFDA0281B}" destId="{2377F769-0BFC-5C46-ABD2-8D516FA2E9FF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7F769-0BFC-5C46-ABD2-8D516FA2E9FF}">
      <dsp:nvSpPr>
        <dsp:cNvPr id="0" name=""/>
        <dsp:cNvSpPr/>
      </dsp:nvSpPr>
      <dsp:spPr>
        <a:xfrm>
          <a:off x="0" y="1220023"/>
          <a:ext cx="2349500" cy="122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20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tint val="80000"/>
                <a:shade val="100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8D03CE-2115-064A-98FF-97EDA3125103}">
      <dsp:nvSpPr>
        <dsp:cNvPr id="0" name=""/>
        <dsp:cNvSpPr/>
      </dsp:nvSpPr>
      <dsp:spPr>
        <a:xfrm>
          <a:off x="1548398" y="1352937"/>
          <a:ext cx="566151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548398" y="1352937"/>
        <a:ext cx="566151" cy="612000"/>
      </dsp:txXfrm>
    </dsp:sp>
    <dsp:sp modelId="{7FE708CC-4A2C-8143-BA77-A0954A08B89D}">
      <dsp:nvSpPr>
        <dsp:cNvPr id="0" name=""/>
        <dsp:cNvSpPr/>
      </dsp:nvSpPr>
      <dsp:spPr>
        <a:xfrm>
          <a:off x="869016" y="1352937"/>
          <a:ext cx="566151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869016" y="1352937"/>
        <a:ext cx="566151" cy="612000"/>
      </dsp:txXfrm>
    </dsp:sp>
    <dsp:sp modelId="{03041D12-888A-C441-82FD-E085AD9122F9}">
      <dsp:nvSpPr>
        <dsp:cNvPr id="0" name=""/>
        <dsp:cNvSpPr/>
      </dsp:nvSpPr>
      <dsp:spPr>
        <a:xfrm>
          <a:off x="189634" y="1352937"/>
          <a:ext cx="566151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189634" y="1352937"/>
        <a:ext cx="566151" cy="61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2C182F8-A0DF-B144-B14A-065C61E1E657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2430491-D034-9149-9B57-821EF1CB90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MA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09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more </a:t>
            </a:r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 descr="unnam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41" r="-73441"/>
          <a:stretch>
            <a:fillRect/>
          </a:stretch>
        </p:blipFill>
        <p:spPr>
          <a:xfrm>
            <a:off x="-1397044" y="1444533"/>
            <a:ext cx="5009286" cy="2705370"/>
          </a:xfrm>
        </p:spPr>
      </p:pic>
      <p:pic>
        <p:nvPicPr>
          <p:cNvPr id="5" name="Picture 4" descr="unnam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9" y="1444533"/>
            <a:ext cx="2077724" cy="2705370"/>
          </a:xfrm>
          <a:prstGeom prst="rect">
            <a:avLst/>
          </a:prstGeom>
        </p:spPr>
      </p:pic>
      <p:pic>
        <p:nvPicPr>
          <p:cNvPr id="6" name="Picture 5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" y="4149903"/>
            <a:ext cx="1958459" cy="2611279"/>
          </a:xfrm>
          <a:prstGeom prst="rect">
            <a:avLst/>
          </a:prstGeom>
        </p:spPr>
      </p:pic>
      <p:pic>
        <p:nvPicPr>
          <p:cNvPr id="7" name="Picture 6" descr="unnam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9" y="4149903"/>
            <a:ext cx="2077724" cy="2599052"/>
          </a:xfrm>
          <a:prstGeom prst="rect">
            <a:avLst/>
          </a:prstGeom>
        </p:spPr>
      </p:pic>
      <p:pic>
        <p:nvPicPr>
          <p:cNvPr id="8" name="Picture 7" descr="emil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6" y="1647301"/>
            <a:ext cx="3922860" cy="50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3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app icon</a:t>
            </a:r>
            <a:endParaRPr lang="en-US" dirty="0"/>
          </a:p>
        </p:txBody>
      </p:sp>
      <p:pic>
        <p:nvPicPr>
          <p:cNvPr id="6" name="Content Placeholder 5" descr="PMA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r="841" b="1755"/>
          <a:stretch/>
        </p:blipFill>
        <p:spPr>
          <a:xfrm>
            <a:off x="2460625" y="1600200"/>
            <a:ext cx="4244975" cy="4267200"/>
          </a:xfrm>
        </p:spPr>
      </p:pic>
    </p:spTree>
    <p:extLst>
      <p:ext uri="{BB962C8B-B14F-4D97-AF65-F5344CB8AC3E}">
        <p14:creationId xmlns:p14="http://schemas.microsoft.com/office/powerpoint/2010/main" val="278839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670" r="-114670"/>
          <a:stretch>
            <a:fillRect/>
          </a:stretch>
        </p:blipFill>
        <p:spPr>
          <a:xfrm>
            <a:off x="-1095374" y="650876"/>
            <a:ext cx="11160124" cy="5857874"/>
          </a:xfrm>
        </p:spPr>
      </p:pic>
    </p:spTree>
    <p:extLst>
      <p:ext uri="{BB962C8B-B14F-4D97-AF65-F5344CB8AC3E}">
        <p14:creationId xmlns:p14="http://schemas.microsoft.com/office/powerpoint/2010/main" val="113152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670" r="-114670"/>
          <a:stretch>
            <a:fillRect/>
          </a:stretch>
        </p:blipFill>
        <p:spPr>
          <a:xfrm>
            <a:off x="-492125" y="444500"/>
            <a:ext cx="10318750" cy="6254750"/>
          </a:xfrm>
        </p:spPr>
      </p:pic>
    </p:spTree>
    <p:extLst>
      <p:ext uri="{BB962C8B-B14F-4D97-AF65-F5344CB8AC3E}">
        <p14:creationId xmlns:p14="http://schemas.microsoft.com/office/powerpoint/2010/main" val="269487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816" r="-114816"/>
          <a:stretch>
            <a:fillRect/>
          </a:stretch>
        </p:blipFill>
        <p:spPr>
          <a:xfrm>
            <a:off x="-254000" y="730250"/>
            <a:ext cx="9906000" cy="5968999"/>
          </a:xfrm>
        </p:spPr>
      </p:pic>
    </p:spTree>
    <p:extLst>
      <p:ext uri="{BB962C8B-B14F-4D97-AF65-F5344CB8AC3E}">
        <p14:creationId xmlns:p14="http://schemas.microsoft.com/office/powerpoint/2010/main" val="152251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816" r="-114816"/>
          <a:stretch>
            <a:fillRect/>
          </a:stretch>
        </p:blipFill>
        <p:spPr>
          <a:xfrm>
            <a:off x="-254000" y="714375"/>
            <a:ext cx="10033000" cy="5969000"/>
          </a:xfrm>
        </p:spPr>
      </p:pic>
    </p:spTree>
    <p:extLst>
      <p:ext uri="{BB962C8B-B14F-4D97-AF65-F5344CB8AC3E}">
        <p14:creationId xmlns:p14="http://schemas.microsoft.com/office/powerpoint/2010/main" val="373812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5 (2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816" r="-114816"/>
          <a:stretch>
            <a:fillRect/>
          </a:stretch>
        </p:blipFill>
        <p:spPr>
          <a:xfrm>
            <a:off x="0" y="603250"/>
            <a:ext cx="9509125" cy="5683250"/>
          </a:xfrm>
        </p:spPr>
      </p:pic>
    </p:spTree>
    <p:extLst>
      <p:ext uri="{BB962C8B-B14F-4D97-AF65-F5344CB8AC3E}">
        <p14:creationId xmlns:p14="http://schemas.microsoft.com/office/powerpoint/2010/main" val="84967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578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670" r="-114670"/>
          <a:stretch>
            <a:fillRect/>
          </a:stretch>
        </p:blipFill>
        <p:spPr>
          <a:xfrm>
            <a:off x="0" y="825500"/>
            <a:ext cx="9001125" cy="5118101"/>
          </a:xfrm>
        </p:spPr>
      </p:pic>
    </p:spTree>
    <p:extLst>
      <p:ext uri="{BB962C8B-B14F-4D97-AF65-F5344CB8AC3E}">
        <p14:creationId xmlns:p14="http://schemas.microsoft.com/office/powerpoint/2010/main" val="240014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2711451"/>
            <a:ext cx="4546601" cy="254317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 One collection </a:t>
            </a:r>
            <a:r>
              <a:rPr lang="en-US" dirty="0"/>
              <a:t>w</a:t>
            </a:r>
            <a:r>
              <a:rPr lang="en-US" dirty="0" smtClean="0"/>
              <a:t>all </a:t>
            </a:r>
            <a:r>
              <a:rPr lang="en-US" dirty="0" smtClean="0"/>
              <a:t>to create </a:t>
            </a:r>
            <a:r>
              <a:rPr lang="en-US" dirty="0" smtClean="0"/>
              <a:t>an</a:t>
            </a:r>
            <a:r>
              <a:rPr lang="en-US" dirty="0" smtClean="0"/>
              <a:t> </a:t>
            </a:r>
            <a:r>
              <a:rPr lang="en-US" dirty="0" smtClean="0"/>
              <a:t>interactive </a:t>
            </a:r>
            <a:r>
              <a:rPr lang="en-US" dirty="0" smtClean="0"/>
              <a:t>mural</a:t>
            </a:r>
          </a:p>
          <a:p>
            <a:r>
              <a:rPr lang="en-US" dirty="0" smtClean="0"/>
              <a:t>Mural/Display of all of the pictures of th</a:t>
            </a:r>
            <a:r>
              <a:rPr lang="en-US" dirty="0" smtClean="0"/>
              <a:t>e day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are part of the Museum </a:t>
            </a:r>
          </a:p>
          <a:p>
            <a:endParaRPr lang="en-US" dirty="0"/>
          </a:p>
        </p:txBody>
      </p:sp>
      <p:pic>
        <p:nvPicPr>
          <p:cNvPr id="4" name="Picture 3" descr="PM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1682750"/>
            <a:ext cx="3517900" cy="48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Tiffany </a:t>
            </a:r>
            <a:r>
              <a:rPr lang="en-US" b="1" dirty="0" err="1" smtClean="0"/>
              <a:t>Ko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Electrical Engineering BSE </a:t>
            </a:r>
            <a:r>
              <a:rPr lang="fr-FR" dirty="0" smtClean="0"/>
              <a:t>’</a:t>
            </a:r>
            <a:r>
              <a:rPr lang="en-US" dirty="0" smtClean="0"/>
              <a:t>09/ Bioengineering MS ‘12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Bioengineering PhD Candidate/CHOP Researcher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b="1" dirty="0" err="1" smtClean="0"/>
              <a:t>Kobie</a:t>
            </a:r>
            <a:r>
              <a:rPr lang="en-US" b="1" dirty="0" smtClean="0"/>
              <a:t> </a:t>
            </a:r>
            <a:r>
              <a:rPr lang="en-US" b="1" dirty="0" err="1" smtClean="0"/>
              <a:t>Mensah</a:t>
            </a:r>
            <a:r>
              <a:rPr lang="en-US" b="1" dirty="0" smtClean="0"/>
              <a:t>-Brown </a:t>
            </a:r>
          </a:p>
          <a:p>
            <a:pPr marL="0" indent="0">
              <a:buNone/>
            </a:pPr>
            <a:r>
              <a:rPr lang="en-US" b="1" dirty="0" smtClean="0"/>
              <a:t>				</a:t>
            </a:r>
            <a:r>
              <a:rPr lang="en-US" dirty="0" smtClean="0"/>
              <a:t>Bioengineering BSE ‘15</a:t>
            </a:r>
          </a:p>
          <a:p>
            <a:pPr marL="0" indent="0">
              <a:buNone/>
            </a:pPr>
            <a:r>
              <a:rPr lang="en-US" dirty="0" smtClean="0"/>
              <a:t>				CHOP Research Coordinator </a:t>
            </a:r>
          </a:p>
          <a:p>
            <a:pPr marL="0" indent="0">
              <a:buNone/>
            </a:pPr>
            <a:r>
              <a:rPr lang="en-US" b="1" dirty="0" smtClean="0"/>
              <a:t>Emily Sewell </a:t>
            </a:r>
          </a:p>
          <a:p>
            <a:pPr marL="0" indent="0">
              <a:buNone/>
            </a:pPr>
            <a:r>
              <a:rPr lang="en-US" dirty="0" smtClean="0"/>
              <a:t>Neuroscience BS ‘15</a:t>
            </a:r>
          </a:p>
          <a:p>
            <a:pPr marL="0" indent="0">
              <a:buNone/>
            </a:pPr>
            <a:r>
              <a:rPr lang="en-US" dirty="0" smtClean="0"/>
              <a:t>Penn Bioengineering Research Specialist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056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181292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Transform the visitors experience </a:t>
            </a:r>
          </a:p>
          <a:p>
            <a:r>
              <a:rPr lang="en-US" sz="2000" dirty="0" smtClean="0"/>
              <a:t>Connect and Educate the visitors to the artwork on view </a:t>
            </a:r>
          </a:p>
          <a:p>
            <a:r>
              <a:rPr lang="en-US" sz="2000" dirty="0" smtClean="0"/>
              <a:t>Visitor </a:t>
            </a:r>
            <a:r>
              <a:rPr lang="en-US" sz="2000" b="1" dirty="0" smtClean="0"/>
              <a:t>Engagement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 descr="PMA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13125"/>
            <a:ext cx="2889249" cy="344487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41835244"/>
              </p:ext>
            </p:extLst>
          </p:nvPr>
        </p:nvGraphicFramePr>
        <p:xfrm>
          <a:off x="3111500" y="3540124"/>
          <a:ext cx="23495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PMA7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3413126"/>
            <a:ext cx="3683001" cy="34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1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845049"/>
          </a:xfrm>
        </p:spPr>
        <p:txBody>
          <a:bodyPr>
            <a:normAutofit/>
          </a:bodyPr>
          <a:lstStyle/>
          <a:p>
            <a:r>
              <a:rPr lang="en-US" dirty="0" smtClean="0"/>
              <a:t>Why Art Play for visitor </a:t>
            </a:r>
            <a:r>
              <a:rPr lang="en-US" dirty="0" smtClean="0"/>
              <a:t>engagement?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1" y="1952624"/>
            <a:ext cx="8229600" cy="1920875"/>
          </a:xfrm>
        </p:spPr>
        <p:txBody>
          <a:bodyPr/>
          <a:lstStyle/>
          <a:p>
            <a:r>
              <a:rPr lang="en-US" dirty="0" smtClean="0"/>
              <a:t>You + Art @ Play </a:t>
            </a:r>
          </a:p>
          <a:p>
            <a:r>
              <a:rPr lang="en-US" dirty="0" smtClean="0"/>
              <a:t>Investigate the museum’s collection of portraits through an interactive experience </a:t>
            </a:r>
            <a:endParaRPr lang="en-US" dirty="0"/>
          </a:p>
        </p:txBody>
      </p:sp>
      <p:pic>
        <p:nvPicPr>
          <p:cNvPr id="4" name="Picture 3" descr="PM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3873499"/>
            <a:ext cx="4095750" cy="2854326"/>
          </a:xfrm>
          <a:prstGeom prst="rect">
            <a:avLst/>
          </a:prstGeom>
        </p:spPr>
      </p:pic>
      <p:pic>
        <p:nvPicPr>
          <p:cNvPr id="5" name="Picture 4" descr="PM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625"/>
            <a:ext cx="479425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6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199"/>
            <a:ext cx="5689600" cy="2924175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 smtClean="0"/>
              <a:t>Browsers to </a:t>
            </a:r>
            <a:r>
              <a:rPr lang="en-US" sz="2900" b="1" dirty="0" smtClean="0"/>
              <a:t>Regulars</a:t>
            </a:r>
            <a:r>
              <a:rPr lang="en-US" sz="2900" dirty="0" smtClean="0"/>
              <a:t> </a:t>
            </a:r>
          </a:p>
          <a:p>
            <a:r>
              <a:rPr lang="en-US" sz="2900" dirty="0" smtClean="0"/>
              <a:t>Galvanize </a:t>
            </a:r>
            <a:r>
              <a:rPr lang="en-US" sz="2900" b="1" dirty="0" smtClean="0"/>
              <a:t>visitor interest </a:t>
            </a:r>
          </a:p>
          <a:p>
            <a:r>
              <a:rPr lang="en-US" sz="2900" dirty="0" smtClean="0"/>
              <a:t>Create a social, </a:t>
            </a:r>
            <a:r>
              <a:rPr lang="en-US" sz="2900" b="1" dirty="0" smtClean="0"/>
              <a:t>personal environment </a:t>
            </a:r>
          </a:p>
          <a:p>
            <a:r>
              <a:rPr lang="en-US" sz="2900" dirty="0" smtClean="0"/>
              <a:t>Propel an excitement and a better </a:t>
            </a:r>
            <a:r>
              <a:rPr lang="en-US" sz="2900" b="1" dirty="0" smtClean="0"/>
              <a:t>understanding of the collection </a:t>
            </a:r>
            <a:endParaRPr lang="en-US" sz="2900" b="1" dirty="0" smtClean="0"/>
          </a:p>
          <a:p>
            <a:r>
              <a:rPr lang="en-US" sz="2900" dirty="0" smtClean="0"/>
              <a:t>Connect to the </a:t>
            </a:r>
            <a:r>
              <a:rPr lang="en-US" sz="2900" b="1" dirty="0" smtClean="0"/>
              <a:t>style and themes </a:t>
            </a:r>
            <a:r>
              <a:rPr lang="en-US" sz="2900" dirty="0" smtClean="0"/>
              <a:t>of the artwork</a:t>
            </a:r>
            <a:endParaRPr lang="en-US" sz="2900" dirty="0" smtClean="0"/>
          </a:p>
          <a:p>
            <a:r>
              <a:rPr lang="en-US" sz="3800" b="1" dirty="0" smtClean="0"/>
              <a:t>Bring </a:t>
            </a:r>
            <a:r>
              <a:rPr lang="en-US" sz="3800" b="1" dirty="0" smtClean="0"/>
              <a:t>the Museum’s collection to life! </a:t>
            </a:r>
            <a:endParaRPr lang="en-US" sz="3800" b="1" dirty="0"/>
          </a:p>
        </p:txBody>
      </p:sp>
      <p:pic>
        <p:nvPicPr>
          <p:cNvPr id="5" name="Picture 4" descr="PM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0326"/>
            <a:ext cx="3016250" cy="2365375"/>
          </a:xfrm>
          <a:prstGeom prst="rect">
            <a:avLst/>
          </a:prstGeom>
        </p:spPr>
      </p:pic>
      <p:pic>
        <p:nvPicPr>
          <p:cNvPr id="6" name="Picture 5" descr="PMA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4667250"/>
            <a:ext cx="442912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5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Neural Networks</a:t>
            </a:r>
            <a:endParaRPr lang="en-US" dirty="0"/>
          </a:p>
        </p:txBody>
      </p:sp>
      <p:pic>
        <p:nvPicPr>
          <p:cNvPr id="4" name="Content Placeholder 3" descr="Screen Shot 2016-03-13 at 10.52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052" b="-61052"/>
          <a:stretch>
            <a:fillRect/>
          </a:stretch>
        </p:blipFill>
        <p:spPr>
          <a:xfrm>
            <a:off x="962025" y="1790701"/>
            <a:ext cx="8042276" cy="4343400"/>
          </a:xfrm>
        </p:spPr>
      </p:pic>
    </p:spTree>
    <p:extLst>
      <p:ext uri="{BB962C8B-B14F-4D97-AF65-F5344CB8AC3E}">
        <p14:creationId xmlns:p14="http://schemas.microsoft.com/office/powerpoint/2010/main" val="255329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ikz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" b="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493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ikz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64" r="-27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37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10re68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72" r="-62572"/>
          <a:stretch>
            <a:fillRect/>
          </a:stretch>
        </p:blipFill>
        <p:spPr>
          <a:xfrm>
            <a:off x="2206625" y="3095625"/>
            <a:ext cx="4527550" cy="3633788"/>
          </a:xfrm>
        </p:spPr>
      </p:pic>
      <p:pic>
        <p:nvPicPr>
          <p:cNvPr id="7" name="Picture 6" descr="emi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476249"/>
            <a:ext cx="2451100" cy="3127375"/>
          </a:xfrm>
          <a:prstGeom prst="rect">
            <a:avLst/>
          </a:prstGeom>
        </p:spPr>
      </p:pic>
      <p:pic>
        <p:nvPicPr>
          <p:cNvPr id="8" name="Picture 7" descr="scre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76" y="476248"/>
            <a:ext cx="2682875" cy="31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740</TotalTime>
  <Words>137</Words>
  <Application>Microsoft Macintosh PowerPoint</Application>
  <PresentationFormat>On-screen Show (4:3)</PresentationFormat>
  <Paragraphs>32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Breeze</vt:lpstr>
      <vt:lpstr>PowerPoint Presentation</vt:lpstr>
      <vt:lpstr>Team</vt:lpstr>
      <vt:lpstr>What is Needed</vt:lpstr>
      <vt:lpstr>Why Art Play for visitor engagement? </vt:lpstr>
      <vt:lpstr>Mission</vt:lpstr>
      <vt:lpstr>Deep Learning Neural Networks</vt:lpstr>
      <vt:lpstr>PowerPoint Presentation</vt:lpstr>
      <vt:lpstr>PowerPoint Presentation</vt:lpstr>
      <vt:lpstr>PowerPoint Presentation</vt:lpstr>
      <vt:lpstr>Some more examples</vt:lpstr>
      <vt:lpstr>iOS app icon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>Furman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Sewell</dc:creator>
  <cp:lastModifiedBy>Emily Sewell</cp:lastModifiedBy>
  <cp:revision>22</cp:revision>
  <dcterms:created xsi:type="dcterms:W3CDTF">2016-03-13T00:42:36Z</dcterms:created>
  <dcterms:modified xsi:type="dcterms:W3CDTF">2016-03-13T15:06:14Z</dcterms:modified>
</cp:coreProperties>
</file>